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71" r:id="rId7"/>
    <p:sldId id="263" r:id="rId8"/>
    <p:sldId id="265" r:id="rId9"/>
    <p:sldId id="266" r:id="rId10"/>
    <p:sldId id="264" r:id="rId11"/>
    <p:sldId id="272" r:id="rId12"/>
    <p:sldId id="273" r:id="rId13"/>
    <p:sldId id="274" r:id="rId14"/>
    <p:sldId id="268" r:id="rId15"/>
    <p:sldId id="267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un9-63.userapi.com/impg/89UWPFlbyNagg6rgIVqKaJGiiRkAv_KeNZEAaw/2k5WQ0WdmfA.jpg?size=1024x768&amp;quality=96&amp;sign=80f6a6e4c8420e6187a17e94cde5cd62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00042"/>
            <a:ext cx="4857752" cy="5788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63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«В память павших героев</a:t>
            </a:r>
            <a:endParaRPr lang="ru-RU" sz="6300" b="1" dirty="0" smtClean="0">
              <a:solidFill>
                <a:schemeClr val="bg1"/>
              </a:solidFill>
              <a:latin typeface="Monotype Corsiva" pitchFamily="66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ввысь взметнул </a:t>
            </a:r>
            <a:r>
              <a:rPr lang="ru-RU" sz="6300" b="1" dirty="0" smtClean="0">
                <a:solidFill>
                  <a:schemeClr val="bg1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обелиск»</a:t>
            </a:r>
            <a:endParaRPr lang="ru-RU" sz="6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hevtsova-elena.ru/wp-content/uploads/2019/09/blue_background_4_291607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282" y="4331576"/>
            <a:ext cx="85725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85728"/>
            <a:ext cx="585791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1966 году 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 торжественно открыт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памятник-обелиск,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22-тонный белый бетонный трехгранник, увенчанный шпилем из нержавеющей стали, поднялся на 16-ти метровую высоту.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его основания были установлены три плиты с барельефами.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J:\ОБЕЛИСК\37_1_22_6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85728"/>
            <a:ext cx="1785950" cy="621240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695536" y="2643182"/>
            <a:ext cx="18565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(Ф.37.Оп.1.Д.22.Л.67)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4678" y="3071810"/>
            <a:ext cx="328614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Право открыть обелиск было предоставлено полному кавалеру Ордена Славы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Юдину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Павлу Александровичу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K:\Лашнёва\Стенды\2021\Холл\Юдин П.А .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928934"/>
            <a:ext cx="2495556" cy="341472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3929058" y="5643578"/>
            <a:ext cx="1851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i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(Ф.37.Оп.1.Д.22.Л.69)</a:t>
            </a:r>
            <a:r>
              <a:rPr lang="ru-RU" sz="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hevtsova-elena.ru/wp-content/uploads/2019/09/blue_background_4_291607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 descr="C:\Users\user-pc\Desktop\ВВ 22 июня 1941\ОБЕЛИСК\фото обелис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85728"/>
            <a:ext cx="3000396" cy="636132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286248" y="500042"/>
            <a:ext cx="450059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Обелиск,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установленный в честь воинов – </a:t>
            </a:r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рошальцев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павших на фронтах Великой Отечественной войны </a:t>
            </a: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(Фонд 22 Книга «История химического комбината и города Рошаль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фотографиях)»)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hevtsova-elena.ru/wp-content/uploads/2019/09/blue_background_4_291607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C:\Users\user-pc\Desktop\ВВ 22 июня 1941\ОБЕЛИСК\фото у обелис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8358246" cy="459224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00034" y="5214949"/>
            <a:ext cx="83582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работников Рошальского химкомбината – ветеранов Великой Отечественной Войны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мая 1975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ctr"/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(Фонд 22 Книга «История химического комбината и города Рошаль (в фотографиях)»)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hevtsova-elena.ru/wp-content/uploads/2019/09/blue_background_4_291607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3" descr="C:\Users\user-pc\Desktop\ВВ 22 июня 1941\ОБЕЛИСК\фото зрителе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00042"/>
            <a:ext cx="8503802" cy="428628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57158" y="5214950"/>
            <a:ext cx="8286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митинге в честь Дня Победы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мая 1975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(Фонд 22 Книга «История химического комбината и города Рошаль (в фотографиях)»)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hevtsova-elena.ru/wp-content/uploads/2019/09/blue_background_4_291607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J:\ОБЕЛИСК\37_1_41_35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00042"/>
            <a:ext cx="7643866" cy="524906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42976" y="5857892"/>
            <a:ext cx="75724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Стихотворение из газеты «Вперед» от 08.05.1985г.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(Ф.37.Оп.1.Д.41.Л.34)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Позже была создана мемориальная стена с фамилиями погибших и зажжен Вечный огонь. Её открыли в мае 1985 года. На ней изначально было выгравировано 707 фамилий земляков, погибших в годы Великой Отечественной войны. Затем список пополнялся. До сих пор он считается не окончательным.</a:t>
            </a: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2015 году, к 70-летию Великой Победы, было обеспечено постоянное газоснабжение Вечного огня, который с тех пор горит постоянно. В 2016 году, благодаря материальной поддержке предприятий города, была проведена реконструкция Вечного огня, который обрел новый облик благодаря постаменту из мрамора.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s://shevtsova-elena.ru/wp-content/uploads/2019/09/blue_background_4_291607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357166"/>
            <a:ext cx="8358246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«Свято чтят горожане память о погибших земляках,  в честь которых был сооружен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обелиск.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день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40-летия Победы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 этого памятника открыта стела памяти, на которой высечены их имена. Изображение матери на обелиске, олицетворяющей собой и Родину и скорбящую женщину, обращено к именам павших  за свободу и независимость Отчизны. Почетное право открыть стелу предоставлено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Герою Советского Союза В.В.Гусеву, пенсионеру А.В.Пашкову и молодому депутату Г.А.Шмаковой.»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29" name="Picture 1" descr="J:\ОБЕЛИСК\37_1_41_36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000372"/>
            <a:ext cx="6621336" cy="307183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428728" y="6072206"/>
            <a:ext cx="7500974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и фото из газеты «Вперед» от 15.05.1985 г. </a:t>
            </a:r>
          </a:p>
          <a:p>
            <a:pPr algn="ctr">
              <a:lnSpc>
                <a:spcPct val="150000"/>
              </a:lnSpc>
            </a:pPr>
            <a:r>
              <a:rPr lang="ru-RU" sz="11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(Ф.37.Оп.1.Д.41.Л.356)</a:t>
            </a:r>
            <a:endParaRPr lang="ru-RU" sz="11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hevtsova-elena.ru/wp-content/uploads/2019/09/blue_background_4_291607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35073" y="214290"/>
            <a:ext cx="4915127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Обелиска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обелиску ложатся цветы.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дань уваженья прохожих,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Здесь живые стоим я и ты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 нас – ветеранов похожих.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костюмах награды блестят,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Торжество нам встречать не впервые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 горя и счастья летят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память тем, кто не вышел из боя.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же чудом остался живой,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стою, вот сейчас перед вами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обнаженной головой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боевыми еще орденами.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стояли в молчанье немом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тогда мы, Девятого мая,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Боль, печаль, грусть на сердце моем…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должно быть войны! Твердо знаю.</a:t>
            </a:r>
          </a:p>
          <a:p>
            <a:pPr algn="ctr"/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Б.Пыльцын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72330" y="6286520"/>
            <a:ext cx="1874231" cy="376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(Ф.37.Оп.1.Д.42.Л.35)</a:t>
            </a:r>
            <a:endParaRPr lang="ru-RU" sz="1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hevtsova-elena.ru/wp-content/uploads/2019/09/blue_background_4_291607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571480"/>
            <a:ext cx="79296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мае 1985 года был зажжен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Вечный огонь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base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2015 году, к 70-летию Великой Победы, было обеспечено постоянное газоснабжение Вечного огня, который с тех пор горит постоянно. На мемориальной стене изначально было выгравировано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707 фамилий земляков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погибших в годы Великой Отечественной войны. Затем список пополнялся </a:t>
            </a:r>
          </a:p>
          <a:p>
            <a:pPr algn="ctr" fontAlgn="base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продолжает пополняться.</a:t>
            </a:r>
          </a:p>
          <a:p>
            <a:pPr algn="ctr" fontAlgn="base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2016 году была  проведена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реконструкция Вечного огня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который обрел новый облик благодаря постаменту из мрамора.</a:t>
            </a:r>
          </a:p>
          <a:p>
            <a:pPr algn="ctr" fontAlgn="base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настоящее время мы можем наблюдать </a:t>
            </a:r>
          </a:p>
          <a:p>
            <a:pPr algn="ctr" fontAlgn="base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полную реконструкцию  обелиска. </a:t>
            </a:r>
          </a:p>
          <a:p>
            <a:pPr algn="ctr" fontAlgn="base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Администрация Шатурского округа и художник, архитектор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Елихов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Константин Юрьевич  работают над воздвижением нового современного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Мемориального комплекса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 fontAlgn="base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патриотического сердца нашего города.</a:t>
            </a:r>
          </a:p>
          <a:p>
            <a:pPr algn="ctr" fontAlgn="base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помним! Мы гордимся!</a:t>
            </a:r>
          </a:p>
          <a:p>
            <a:pPr algn="ctr"/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free-png.ru/wp-content/uploads/2021/04/pngwing.com-20-e15aacc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857760"/>
            <a:ext cx="1785918" cy="1706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www.anypics.ru/download.php?file=201210/1152x864/anypics.ru-8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214290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      22 июня 1941 года является одной из самых скорбных дат в истории России. В этот день началась Великая Отечественная война 1941-1945 гг.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000108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     На рассвете 22 июня 1941 года фашистская Германия  без объявления войны напала на Советский Союз.</a:t>
            </a:r>
            <a:r>
              <a:rPr lang="ru-RU" sz="2000" dirty="0" smtClean="0"/>
              <a:t> 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785927"/>
            <a:ext cx="86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</a:t>
            </a:r>
            <a:r>
              <a:rPr lang="ru-RU" sz="2000" b="1" dirty="0" smtClean="0"/>
              <a:t>Тяжелая кровопролитная война, длившаяся 1418 дней и ночей, завершилась 9 мая 1945 года полным разгромом стран фашистского блока.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hevtsova-elena.ru/wp-content/uploads/2019/09/blue_background_4_291607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42910" y="4357694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нас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Великая Отечественная война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никогда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станет забытой, потому что память о ней живет в сердцах людей. События военных лет оставили неизгладимый след в жизни каждой семьи.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user-pc\Desktop\cy-V3cyPc_Q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428604"/>
            <a:ext cx="5214974" cy="33575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krot.info/uploads/posts/2020-01/1579788109_10-p-nezhno-zelenie-foni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K:\Лашнёва\Стенды\2021\Холл\39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428604"/>
            <a:ext cx="3214710" cy="600079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500562" y="333173"/>
            <a:ext cx="414340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обелиска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развесистых клёнов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Слышен птиц пересвист.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память павших героев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Ввысь взметнул обелиск.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Имена мы их знаем,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раньше здесь жили.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также мечтали.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также любили.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 суровые годы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храбро сражались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бессмертные оды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память павших остались.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склоним же знамена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поклонимся низко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Всем погибшим героям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плиты обелиска.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стихотворение Ю.Л. Маслова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(Ф.37.Оп.1.Д.34.Л.15об.)</a:t>
            </a: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hevtsova-elena.ru/wp-content/uploads/2019/09/blue_background_4_291607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214290"/>
            <a:ext cx="8643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    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мая 1965 года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центральной площади города состоялся митинг, посвященный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закладке  обелиска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нашим землякам-горожанам, отдавших свои жизни за нашу Родину.  На площади собралось много народу. Пришли бывшие фронтовики, ветераны труда, молодежь, школьники.  Особенно ярко блестят ордена и медали на героях войны и тружениках тыла.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 descr="J:\ОБЕЛИСК\37_1_21_36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071678"/>
            <a:ext cx="3000396" cy="457880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786182" y="2000240"/>
            <a:ext cx="51435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«Почетное право открыть плиту, на месте которой будет  воздвигнут обелиск  павшим на фронтах войны предоставляется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Михаилу Петровичу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Ботину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Клавдии Сидоровне Давыдовой.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серого гранитного камня падает покрывало и  собравшиеся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читают на мраморной доске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золотом тисненные слова: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«Здесь будет установлен обелиск воинам-горожанам, погибшим в годы Великой Отечественной войны 1941-1945 годов»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7620" y="6143644"/>
            <a:ext cx="5000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(Ф.37.Оп.1.Д.21 .Л.36)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hevtsova-elena.ru/wp-content/uploads/2019/09/blue_background_4_291607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C:\Users\user-pc\Desktop\ВВ 22 июня 1941\ОБЕЛИСК\37_1_21_36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85794"/>
            <a:ext cx="8671668" cy="5786478"/>
          </a:xfrm>
          <a:prstGeom prst="rect">
            <a:avLst/>
          </a:prstGeom>
          <a:noFill/>
        </p:spPr>
      </p:pic>
      <p:pic>
        <p:nvPicPr>
          <p:cNvPr id="4" name="Picture 2" descr="https://shevtsova-elena.ru/wp-content/uploads/2019/09/blue_background_4_291607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4500562" cy="26431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571480"/>
            <a:ext cx="4152739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Статья из газеты «Вперед» 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 12 мая 1965 года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2000240"/>
            <a:ext cx="2140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Ф.37.Оп.1.Д.21 .Л.36)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hevtsova-elena.ru/wp-content/uploads/2019/09/blue_background_4_291607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K:\Лашнёва\Стенды\2021\Холл\Давыдова К.С.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642918"/>
            <a:ext cx="3929090" cy="535785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286380" y="248454"/>
            <a:ext cx="3500462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Давыдова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Клавдия Сидоровна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Труженик тыла, Ветеран Труда, кавалер трёх орденов (два Ордена Ленина, Орден Трудового Красного Знамени).</a:t>
            </a: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годы войны трудилась мастером 5 цеха основного производства Рошальского химкомбината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Давыдова К.С. являлась инициатором стахановского движения на заводе.</a:t>
            </a:r>
          </a:p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 сталинскую декаду стахановских рекордов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бригада Давыдовой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выполнила нормы на 144%, что является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рекордной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цифрой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условиях работы по определенному технологическому режиму».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(Ф22.Оп.8л/с.Д.253.Л.29)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s://ap47.ru/news/img/795_1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340558"/>
            <a:ext cx="5143536" cy="1517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hevtsova-elena.ru/wp-content/uploads/2019/09/blue_background_4_291607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K:\Лашнёва\Стенды\2021\Холл\Ботин Михаил Петрович 1912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642918"/>
            <a:ext cx="3786214" cy="542928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072066" y="294481"/>
            <a:ext cx="3643338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Ботин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Михаи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 Петрович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июле 1941 года был призван на фронт. Михаил Петрович служил в войсках НКВД СССР командиром взвода, был начальником штаба в партизанском отряде под командованием Героя Советского Союза Кирилла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Прокофьевича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Орловского, участвовал в освобождении Чехословакии 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Кавалер Ордена Красной Звезды, награжден «Чехословацким военным крестом», шестью медалями, участник войны с Японией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(Ф.22.Оп.7л/с.Д.4035.Л.2)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https://ap47.ru/news/img/795_1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340558"/>
            <a:ext cx="5143536" cy="1517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hevtsova-elena.ru/wp-content/uploads/2019/09/blue_background_4_291607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C:\Users\user-pc\Desktop\ВВ 22 июня 1941\ОБЕЛИСК\37_1_22_19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3571900" cy="611554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21507" name="Picture 3" descr="C:\Users\user-pc\Desktop\Обелиск\фо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85728"/>
            <a:ext cx="1870378" cy="228601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357686" y="2643182"/>
            <a:ext cx="4071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Чистяков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Геннадий Петрович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 обелиска</a:t>
            </a:r>
          </a:p>
          <a:p>
            <a:pPr algn="ctr"/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4857760"/>
            <a:ext cx="4643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инженер-конструктор проектно-конструкторского отдела, начальник сектора строительных работ Рошальского химкомбината.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38576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родился 22 мая 1937 года в г.Бузулук Оренбургской области, в 1962 году окончил Московский архитектурный институт.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86248" y="6215082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(Ф.22.Оп.11л/с.Д.9124.ЛЛ.2, 9, 25,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Ф.37.Оп.1.Д19.Л.19)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989</Words>
  <Application>Microsoft Office PowerPoint</Application>
  <PresentationFormat>Экран (4:3)</PresentationFormat>
  <Paragraphs>125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Здравствуйте</dc:creator>
  <cp:lastModifiedBy>user-pc</cp:lastModifiedBy>
  <cp:revision>75</cp:revision>
  <dcterms:created xsi:type="dcterms:W3CDTF">2021-06-11T10:20:28Z</dcterms:created>
  <dcterms:modified xsi:type="dcterms:W3CDTF">2021-06-17T06:26:42Z</dcterms:modified>
</cp:coreProperties>
</file>